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5" r:id="rId10"/>
    <p:sldId id="263" r:id="rId11"/>
    <p:sldId id="268" r:id="rId12"/>
    <p:sldId id="269" r:id="rId13"/>
    <p:sldId id="265" r:id="rId14"/>
    <p:sldId id="276" r:id="rId15"/>
    <p:sldId id="277" r:id="rId16"/>
    <p:sldId id="278" r:id="rId17"/>
    <p:sldId id="266" r:id="rId18"/>
    <p:sldId id="279" r:id="rId19"/>
    <p:sldId id="280" r:id="rId20"/>
    <p:sldId id="281" r:id="rId21"/>
    <p:sldId id="267" r:id="rId22"/>
    <p:sldId id="274" r:id="rId23"/>
    <p:sldId id="270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5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F7E9B63-72FD-46B1-9415-9830F1F1F033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dirty="0" smtClean="0">
            <a:latin typeface="Do Hyeon" pitchFamily="2" charset="-127"/>
            <a:ea typeface="Do Hyeon" pitchFamily="2" charset="-127"/>
          </a:endParaRPr>
        </a:p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40D6716-45F0-4F30-8B3B-3D28383D891B}" type="par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4B8982D7-4944-4804-BD12-0E4753050A7D}" type="sibTrans" cxnId="{4BCA956B-785A-41FA-9AE3-14B316B27471}">
      <dgm:prSet/>
      <dgm:spPr/>
      <dgm:t>
        <a:bodyPr/>
        <a:lstStyle/>
        <a:p>
          <a:pPr latinLnBrk="1"/>
          <a:endParaRPr lang="ko-KR" altLang="en-US"/>
        </a:p>
      </dgm:t>
    </dgm:pt>
    <dgm:pt modelId="{19F162EA-E9B7-4660-9234-C475601EA898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C8E75EC0-CA04-4507-804C-31317FEA1966}" type="par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8FF2F671-D264-4A65-B346-24567E192BDF}" type="sibTrans" cxnId="{6C20E6E1-ED5A-4FB6-B3F1-71DB865CD239}">
      <dgm:prSet/>
      <dgm:spPr/>
      <dgm:t>
        <a:bodyPr/>
        <a:lstStyle/>
        <a:p>
          <a:pPr latinLnBrk="1"/>
          <a:endParaRPr lang="ko-KR" altLang="en-US"/>
        </a:p>
      </dgm:t>
    </dgm:pt>
    <dgm:pt modelId="{3244894E-86DF-4D10-846B-CD9C6855A9BC}">
      <dgm:prSet phldrT="[텍스트]" custT="1"/>
      <dgm:spPr/>
      <dgm:t>
        <a:bodyPr/>
        <a:lstStyle/>
        <a:p>
          <a:pPr latinLnBrk="1"/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dirty="0">
            <a:latin typeface="Do Hyeon" pitchFamily="2" charset="-127"/>
            <a:ea typeface="Do Hyeon" pitchFamily="2" charset="-127"/>
          </a:endParaRPr>
        </a:p>
      </dgm:t>
    </dgm:pt>
    <dgm:pt modelId="{0A893A36-BEB5-4E22-AF17-49875A0E84B4}" type="par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AE4A3871-969D-4844-82C9-60E61B6E7AEB}" type="sibTrans" cxnId="{F8046C93-4A84-4C0E-9324-FB91B6B65C30}">
      <dgm:prSet/>
      <dgm:spPr/>
      <dgm:t>
        <a:bodyPr/>
        <a:lstStyle/>
        <a:p>
          <a:pPr latinLnBrk="1"/>
          <a:endParaRPr lang="ko-KR" altLang="en-US"/>
        </a:p>
      </dgm:t>
    </dgm:pt>
    <dgm:pt modelId="{0287A259-21E3-4856-BCA7-961BF308E2D5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dirty="0">
            <a:latin typeface="Do Hyeon" pitchFamily="2" charset="-127"/>
            <a:ea typeface="Do Hyeon" pitchFamily="2" charset="-127"/>
          </a:endParaRPr>
        </a:p>
      </dgm:t>
    </dgm:pt>
    <dgm:pt modelId="{0B4A40A0-DEBE-4C39-8EB7-3CE7B8D6CE31}" type="par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77D1C923-0569-4205-84A2-85D46D6FC1AC}" type="sibTrans" cxnId="{D7207241-BED7-4CFF-AAF4-08BA3FAEE9CC}">
      <dgm:prSet/>
      <dgm:spPr/>
      <dgm:t>
        <a:bodyPr/>
        <a:lstStyle/>
        <a:p>
          <a:pPr latinLnBrk="1"/>
          <a:endParaRPr lang="ko-KR" altLang="en-US"/>
        </a:p>
      </dgm:t>
    </dgm:pt>
    <dgm:pt modelId="{4F3E82BB-F8F9-4C03-BCBF-4EA59E380AF7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3A87D51-D8B2-46F6-93E1-958CD3C48E77}" type="par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56EF076F-1B72-440B-8426-D8B820610828}" type="sibTrans" cxnId="{B0246D18-F022-44E6-B8F2-7FF637B36E16}">
      <dgm:prSet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05BDC-80E3-44AD-A205-D373A7F0037F}" type="pres">
      <dgm:prSet presAssocID="{1F7E9B63-72FD-46B1-9415-9830F1F1F033}" presName="node" presStyleLbl="node1" presStyleIdx="0" presStyleCnt="5" custScaleX="107210" custScaleY="131773" custRadScaleRad="9360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D163E0-86D7-4E90-A6B6-DABEBDED1919}" type="pres">
      <dgm:prSet presAssocID="{1F7E9B63-72FD-46B1-9415-9830F1F1F033}" presName="spNode" presStyleCnt="0"/>
      <dgm:spPr/>
    </dgm:pt>
    <dgm:pt modelId="{56C52560-C3CA-491B-A012-12FEA6C63BE9}" type="pres">
      <dgm:prSet presAssocID="{4B8982D7-4944-4804-BD12-0E4753050A7D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1CC1B62-F072-4BB9-A411-94371741DC02}" type="pres">
      <dgm:prSet presAssocID="{19F162EA-E9B7-4660-9234-C475601EA8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2FFAD1-167A-4686-8310-4FE49E6BF355}" type="pres">
      <dgm:prSet presAssocID="{19F162EA-E9B7-4660-9234-C475601EA898}" presName="spNode" presStyleCnt="0"/>
      <dgm:spPr/>
    </dgm:pt>
    <dgm:pt modelId="{29BA9442-4B71-47DB-B58F-B97D126D91E3}" type="pres">
      <dgm:prSet presAssocID="{8FF2F671-D264-4A65-B346-24567E192BDF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2AF14F-9971-4D6A-999D-56DDB7A58008}" type="pres">
      <dgm:prSet presAssocID="{3244894E-86DF-4D10-846B-CD9C6855A9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AFD1-3C19-4BD6-B7C5-F7F01303AD70}" type="pres">
      <dgm:prSet presAssocID="{3244894E-86DF-4D10-846B-CD9C6855A9BC}" presName="spNode" presStyleCnt="0"/>
      <dgm:spPr/>
    </dgm:pt>
    <dgm:pt modelId="{FB58706A-8F22-4622-A7C0-19C831B50CED}" type="pres">
      <dgm:prSet presAssocID="{AE4A3871-969D-4844-82C9-60E61B6E7AEB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D847935-9D76-456D-AFE7-EF80DA2158A8}" type="pres">
      <dgm:prSet presAssocID="{0287A259-21E3-4856-BCA7-961BF308E2D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FE5DBA-076F-4E4B-9C81-58F1B5E9C0D9}" type="pres">
      <dgm:prSet presAssocID="{0287A259-21E3-4856-BCA7-961BF308E2D5}" presName="spNode" presStyleCnt="0"/>
      <dgm:spPr/>
    </dgm:pt>
    <dgm:pt modelId="{C3B17DAB-3F6F-4950-9DD7-0DBCC67D0A40}" type="pres">
      <dgm:prSet presAssocID="{77D1C923-0569-4205-84A2-85D46D6FC1AC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297B36C-D9DA-463A-BEA0-2946DAA86C50}" type="pres">
      <dgm:prSet presAssocID="{4F3E82BB-F8F9-4C03-BCBF-4EA59E380A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EE8766-EBFF-4496-8C08-887F29BE6D41}" type="pres">
      <dgm:prSet presAssocID="{4F3E82BB-F8F9-4C03-BCBF-4EA59E380AF7}" presName="spNode" presStyleCnt="0"/>
      <dgm:spPr/>
    </dgm:pt>
    <dgm:pt modelId="{5DC83AEB-75D7-4FA0-997B-899B924229B8}" type="pres">
      <dgm:prSet presAssocID="{56EF076F-1B72-440B-8426-D8B820610828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26286329-B3FF-4DAC-8948-7222CFBA70F1}" type="presOf" srcId="{4F3E82BB-F8F9-4C03-BCBF-4EA59E380AF7}" destId="{E297B36C-D9DA-463A-BEA0-2946DAA86C50}" srcOrd="0" destOrd="0" presId="urn:microsoft.com/office/officeart/2005/8/layout/cycle5"/>
    <dgm:cxn modelId="{9A94F208-7C78-4194-BC9A-7E2A4313DFC3}" type="presOf" srcId="{19F162EA-E9B7-4660-9234-C475601EA898}" destId="{E1CC1B62-F072-4BB9-A411-94371741DC02}" srcOrd="0" destOrd="0" presId="urn:microsoft.com/office/officeart/2005/8/layout/cycle5"/>
    <dgm:cxn modelId="{B0246D18-F022-44E6-B8F2-7FF637B36E16}" srcId="{3E9E4379-93EB-442E-8B5B-FEBE249D1F81}" destId="{4F3E82BB-F8F9-4C03-BCBF-4EA59E380AF7}" srcOrd="4" destOrd="0" parTransId="{73A87D51-D8B2-46F6-93E1-958CD3C48E77}" sibTransId="{56EF076F-1B72-440B-8426-D8B820610828}"/>
    <dgm:cxn modelId="{E237EB2C-C993-4355-8474-16366C16D3A9}" type="presOf" srcId="{77D1C923-0569-4205-84A2-85D46D6FC1AC}" destId="{C3B17DAB-3F6F-4950-9DD7-0DBCC67D0A40}" srcOrd="0" destOrd="0" presId="urn:microsoft.com/office/officeart/2005/8/layout/cycle5"/>
    <dgm:cxn modelId="{D7207241-BED7-4CFF-AAF4-08BA3FAEE9CC}" srcId="{3E9E4379-93EB-442E-8B5B-FEBE249D1F81}" destId="{0287A259-21E3-4856-BCA7-961BF308E2D5}" srcOrd="3" destOrd="0" parTransId="{0B4A40A0-DEBE-4C39-8EB7-3CE7B8D6CE31}" sibTransId="{77D1C923-0569-4205-84A2-85D46D6FC1AC}"/>
    <dgm:cxn modelId="{2630AD27-9AF9-4C65-98BE-F9934F6CE249}" type="presOf" srcId="{0287A259-21E3-4856-BCA7-961BF308E2D5}" destId="{3D847935-9D76-456D-AFE7-EF80DA2158A8}" srcOrd="0" destOrd="0" presId="urn:microsoft.com/office/officeart/2005/8/layout/cycle5"/>
    <dgm:cxn modelId="{FA9F6B56-7041-4736-A697-608227519FB1}" type="presOf" srcId="{4B8982D7-4944-4804-BD12-0E4753050A7D}" destId="{56C52560-C3CA-491B-A012-12FEA6C63BE9}" srcOrd="0" destOrd="0" presId="urn:microsoft.com/office/officeart/2005/8/layout/cycle5"/>
    <dgm:cxn modelId="{92D8BB84-90A4-4680-A875-8E961E7D0F12}" type="presOf" srcId="{56EF076F-1B72-440B-8426-D8B820610828}" destId="{5DC83AEB-75D7-4FA0-997B-899B924229B8}" srcOrd="0" destOrd="0" presId="urn:microsoft.com/office/officeart/2005/8/layout/cycle5"/>
    <dgm:cxn modelId="{9760B3D1-B625-4858-9EEA-35D0719DB557}" type="presOf" srcId="{3E9E4379-93EB-442E-8B5B-FEBE249D1F81}" destId="{15123BAC-F2DD-4576-8A05-1D60A78EE3E9}" srcOrd="0" destOrd="0" presId="urn:microsoft.com/office/officeart/2005/8/layout/cycle5"/>
    <dgm:cxn modelId="{4BCA956B-785A-41FA-9AE3-14B316B27471}" srcId="{3E9E4379-93EB-442E-8B5B-FEBE249D1F81}" destId="{1F7E9B63-72FD-46B1-9415-9830F1F1F033}" srcOrd="0" destOrd="0" parTransId="{F40D6716-45F0-4F30-8B3B-3D28383D891B}" sibTransId="{4B8982D7-4944-4804-BD12-0E4753050A7D}"/>
    <dgm:cxn modelId="{6C20E6E1-ED5A-4FB6-B3F1-71DB865CD239}" srcId="{3E9E4379-93EB-442E-8B5B-FEBE249D1F81}" destId="{19F162EA-E9B7-4660-9234-C475601EA898}" srcOrd="1" destOrd="0" parTransId="{C8E75EC0-CA04-4507-804C-31317FEA1966}" sibTransId="{8FF2F671-D264-4A65-B346-24567E192BDF}"/>
    <dgm:cxn modelId="{3D8FB730-C528-43A8-8713-52A741170E1D}" type="presOf" srcId="{8FF2F671-D264-4A65-B346-24567E192BDF}" destId="{29BA9442-4B71-47DB-B58F-B97D126D91E3}" srcOrd="0" destOrd="0" presId="urn:microsoft.com/office/officeart/2005/8/layout/cycle5"/>
    <dgm:cxn modelId="{F8046C93-4A84-4C0E-9324-FB91B6B65C30}" srcId="{3E9E4379-93EB-442E-8B5B-FEBE249D1F81}" destId="{3244894E-86DF-4D10-846B-CD9C6855A9BC}" srcOrd="2" destOrd="0" parTransId="{0A893A36-BEB5-4E22-AF17-49875A0E84B4}" sibTransId="{AE4A3871-969D-4844-82C9-60E61B6E7AEB}"/>
    <dgm:cxn modelId="{7C50265D-53B4-402F-9DA2-B01147C4A8C6}" type="presOf" srcId="{AE4A3871-969D-4844-82C9-60E61B6E7AEB}" destId="{FB58706A-8F22-4622-A7C0-19C831B50CED}" srcOrd="0" destOrd="0" presId="urn:microsoft.com/office/officeart/2005/8/layout/cycle5"/>
    <dgm:cxn modelId="{472958E8-CAC9-4F78-8EBF-B368F2C4F749}" type="presOf" srcId="{1F7E9B63-72FD-46B1-9415-9830F1F1F033}" destId="{EE305BDC-80E3-44AD-A205-D373A7F0037F}" srcOrd="0" destOrd="0" presId="urn:microsoft.com/office/officeart/2005/8/layout/cycle5"/>
    <dgm:cxn modelId="{0707AE73-D49A-4064-8723-6E728472C7A8}" type="presOf" srcId="{3244894E-86DF-4D10-846B-CD9C6855A9BC}" destId="{702AF14F-9971-4D6A-999D-56DDB7A58008}" srcOrd="0" destOrd="0" presId="urn:microsoft.com/office/officeart/2005/8/layout/cycle5"/>
    <dgm:cxn modelId="{5BC401B0-46C5-4FA8-B3CD-A0EEEF85DA66}" type="presParOf" srcId="{15123BAC-F2DD-4576-8A05-1D60A78EE3E9}" destId="{EE305BDC-80E3-44AD-A205-D373A7F0037F}" srcOrd="0" destOrd="0" presId="urn:microsoft.com/office/officeart/2005/8/layout/cycle5"/>
    <dgm:cxn modelId="{7BA4690C-A901-4C3D-81A7-12F7D99A97EC}" type="presParOf" srcId="{15123BAC-F2DD-4576-8A05-1D60A78EE3E9}" destId="{A0D163E0-86D7-4E90-A6B6-DABEBDED1919}" srcOrd="1" destOrd="0" presId="urn:microsoft.com/office/officeart/2005/8/layout/cycle5"/>
    <dgm:cxn modelId="{A996FB9D-FA83-494E-B5E8-66B762078A28}" type="presParOf" srcId="{15123BAC-F2DD-4576-8A05-1D60A78EE3E9}" destId="{56C52560-C3CA-491B-A012-12FEA6C63BE9}" srcOrd="2" destOrd="0" presId="urn:microsoft.com/office/officeart/2005/8/layout/cycle5"/>
    <dgm:cxn modelId="{751EE2E2-B7B5-43CE-80F6-FF458ABDEB49}" type="presParOf" srcId="{15123BAC-F2DD-4576-8A05-1D60A78EE3E9}" destId="{E1CC1B62-F072-4BB9-A411-94371741DC02}" srcOrd="3" destOrd="0" presId="urn:microsoft.com/office/officeart/2005/8/layout/cycle5"/>
    <dgm:cxn modelId="{C8C12A40-12B5-4B58-8675-3037DEE51F3A}" type="presParOf" srcId="{15123BAC-F2DD-4576-8A05-1D60A78EE3E9}" destId="{C02FFAD1-167A-4686-8310-4FE49E6BF355}" srcOrd="4" destOrd="0" presId="urn:microsoft.com/office/officeart/2005/8/layout/cycle5"/>
    <dgm:cxn modelId="{1B1978B9-926C-41FC-8E57-D6066A2EDA72}" type="presParOf" srcId="{15123BAC-F2DD-4576-8A05-1D60A78EE3E9}" destId="{29BA9442-4B71-47DB-B58F-B97D126D91E3}" srcOrd="5" destOrd="0" presId="urn:microsoft.com/office/officeart/2005/8/layout/cycle5"/>
    <dgm:cxn modelId="{2258F887-EEB9-4932-BF5D-7EF74D4FE85A}" type="presParOf" srcId="{15123BAC-F2DD-4576-8A05-1D60A78EE3E9}" destId="{702AF14F-9971-4D6A-999D-56DDB7A58008}" srcOrd="6" destOrd="0" presId="urn:microsoft.com/office/officeart/2005/8/layout/cycle5"/>
    <dgm:cxn modelId="{259CB365-EFA5-4336-A34B-B3A47CAEB947}" type="presParOf" srcId="{15123BAC-F2DD-4576-8A05-1D60A78EE3E9}" destId="{A921AFD1-3C19-4BD6-B7C5-F7F01303AD70}" srcOrd="7" destOrd="0" presId="urn:microsoft.com/office/officeart/2005/8/layout/cycle5"/>
    <dgm:cxn modelId="{D2A22C6F-DD39-4838-BF85-8E9659A2C6B3}" type="presParOf" srcId="{15123BAC-F2DD-4576-8A05-1D60A78EE3E9}" destId="{FB58706A-8F22-4622-A7C0-19C831B50CED}" srcOrd="8" destOrd="0" presId="urn:microsoft.com/office/officeart/2005/8/layout/cycle5"/>
    <dgm:cxn modelId="{D4A63321-7F0A-434C-9C11-872F9CAAC390}" type="presParOf" srcId="{15123BAC-F2DD-4576-8A05-1D60A78EE3E9}" destId="{3D847935-9D76-456D-AFE7-EF80DA2158A8}" srcOrd="9" destOrd="0" presId="urn:microsoft.com/office/officeart/2005/8/layout/cycle5"/>
    <dgm:cxn modelId="{F00F17E8-DE02-4A51-9EB2-45F25CFDB81F}" type="presParOf" srcId="{15123BAC-F2DD-4576-8A05-1D60A78EE3E9}" destId="{89FE5DBA-076F-4E4B-9C81-58F1B5E9C0D9}" srcOrd="10" destOrd="0" presId="urn:microsoft.com/office/officeart/2005/8/layout/cycle5"/>
    <dgm:cxn modelId="{780E8D17-8472-43CF-9B05-B843AEDC1B66}" type="presParOf" srcId="{15123BAC-F2DD-4576-8A05-1D60A78EE3E9}" destId="{C3B17DAB-3F6F-4950-9DD7-0DBCC67D0A40}" srcOrd="11" destOrd="0" presId="urn:microsoft.com/office/officeart/2005/8/layout/cycle5"/>
    <dgm:cxn modelId="{94E9693F-4949-4EC0-88FC-696327A63CBE}" type="presParOf" srcId="{15123BAC-F2DD-4576-8A05-1D60A78EE3E9}" destId="{E297B36C-D9DA-463A-BEA0-2946DAA86C50}" srcOrd="12" destOrd="0" presId="urn:microsoft.com/office/officeart/2005/8/layout/cycle5"/>
    <dgm:cxn modelId="{689E37E9-DCBB-4392-B70E-8A7D31E6E5AB}" type="presParOf" srcId="{15123BAC-F2DD-4576-8A05-1D60A78EE3E9}" destId="{DDEE8766-EBFF-4496-8C08-887F29BE6D41}" srcOrd="13" destOrd="0" presId="urn:microsoft.com/office/officeart/2005/8/layout/cycle5"/>
    <dgm:cxn modelId="{E4D68185-00F3-4A24-ADA4-0FB32D24DC51}" type="presParOf" srcId="{15123BAC-F2DD-4576-8A05-1D60A78EE3E9}" destId="{5DC83AEB-75D7-4FA0-997B-899B924229B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05BDC-80E3-44AD-A205-D373A7F0037F}">
      <dsp:nvSpPr>
        <dsp:cNvPr id="0" name=""/>
        <dsp:cNvSpPr/>
      </dsp:nvSpPr>
      <dsp:spPr>
        <a:xfrm>
          <a:off x="4646355" y="69264"/>
          <a:ext cx="2254764" cy="180138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서브페이지 </a:t>
          </a:r>
          <a:endParaRPr lang="en-US" altLang="ko-KR" sz="2000" kern="1200" dirty="0" smtClean="0">
            <a:latin typeface="Do Hyeon" pitchFamily="2" charset="-127"/>
            <a:ea typeface="Do Hyeon" pitchFamily="2" charset="-127"/>
          </a:endParaRP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(</a:t>
          </a: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 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-&gt;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게시판 기능</a:t>
          </a: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) 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완성하기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734291" y="157200"/>
        <a:ext cx="2078892" cy="1625509"/>
      </dsp:txXfrm>
    </dsp:sp>
    <dsp:sp modelId="{56C52560-C3CA-491B-A012-12FEA6C63BE9}">
      <dsp:nvSpPr>
        <dsp:cNvPr id="0" name=""/>
        <dsp:cNvSpPr/>
      </dsp:nvSpPr>
      <dsp:spPr>
        <a:xfrm>
          <a:off x="3261746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892445" y="260338"/>
              </a:moveTo>
              <a:arcTo wR="2729159" hR="2729159" stAng="17713764" swAng="1053089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C1B62-F072-4BB9-A411-94371741DC02}">
      <dsp:nvSpPr>
        <dsp:cNvPr id="0" name=""/>
        <dsp:cNvSpPr/>
      </dsp:nvSpPr>
      <dsp:spPr>
        <a:xfrm>
          <a:off x="7317757" y="1997684"/>
          <a:ext cx="2103128" cy="1367033"/>
        </a:xfrm>
        <a:prstGeom prst="roundRect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 상세페이지 구현하기 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384490" y="2064417"/>
        <a:ext cx="1969662" cy="1233567"/>
      </dsp:txXfrm>
    </dsp:sp>
    <dsp:sp modelId="{29BA9442-4B71-47DB-B58F-B97D126D91E3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5451755" y="2918304"/>
              </a:moveTo>
              <a:arcTo wR="2729159" hR="2729159" stAng="21838446" swAng="1359060"/>
            </a:path>
          </a:pathLst>
        </a:custGeom>
        <a:noFill/>
        <a:ln w="6350" cap="flat" cmpd="sng" algn="ctr">
          <a:solidFill>
            <a:schemeClr val="accent4">
              <a:hueOff val="1871245"/>
              <a:satOff val="-10347"/>
              <a:lumOff val="-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AF14F-9971-4D6A-999D-56DDB7A58008}">
      <dsp:nvSpPr>
        <dsp:cNvPr id="0" name=""/>
        <dsp:cNvSpPr/>
      </dsp:nvSpPr>
      <dsp:spPr>
        <a:xfrm>
          <a:off x="6326332" y="5048976"/>
          <a:ext cx="2103128" cy="1367033"/>
        </a:xfrm>
        <a:prstGeom prst="roundRect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로그인</a:t>
          </a:r>
          <a:r>
            <a:rPr lang="en-US" altLang="ko-KR" sz="2100" kern="1200" dirty="0" smtClean="0">
              <a:latin typeface="Do Hyeon" pitchFamily="2" charset="-127"/>
              <a:ea typeface="Do Hyeon" pitchFamily="2" charset="-127"/>
            </a:rPr>
            <a:t>, </a:t>
          </a:r>
          <a:r>
            <a:rPr lang="ko-KR" altLang="en-US" sz="2100" kern="1200" dirty="0" smtClean="0">
              <a:latin typeface="Do Hyeon" pitchFamily="2" charset="-127"/>
              <a:ea typeface="Do Hyeon" pitchFamily="2" charset="-127"/>
            </a:rPr>
            <a:t>회원가입 구현하기</a:t>
          </a:r>
          <a:endParaRPr lang="ko-KR" altLang="en-US" sz="2100" kern="1200" dirty="0">
            <a:latin typeface="Do Hyeon" pitchFamily="2" charset="-127"/>
            <a:ea typeface="Do Hyeon" pitchFamily="2" charset="-127"/>
          </a:endParaRPr>
        </a:p>
      </dsp:txBody>
      <dsp:txXfrm>
        <a:off x="6393065" y="5115709"/>
        <a:ext cx="1969662" cy="1233567"/>
      </dsp:txXfrm>
    </dsp:sp>
    <dsp:sp modelId="{FB58706A-8F22-4622-A7C0-19C831B50CED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3063719" y="5437733"/>
              </a:moveTo>
              <a:arcTo wR="2729159" hR="2729159" stAng="4977513" swAng="844974"/>
            </a:path>
          </a:pathLst>
        </a:custGeom>
        <a:noFill/>
        <a:ln w="6350" cap="flat" cmpd="sng" algn="ctr">
          <a:solidFill>
            <a:schemeClr val="accent4">
              <a:hueOff val="3742489"/>
              <a:satOff val="-20694"/>
              <a:lumOff val="-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47935-9D76-456D-AFE7-EF80DA2158A8}">
      <dsp:nvSpPr>
        <dsp:cNvPr id="0" name=""/>
        <dsp:cNvSpPr/>
      </dsp:nvSpPr>
      <dsp:spPr>
        <a:xfrm>
          <a:off x="3118013" y="5048976"/>
          <a:ext cx="2103128" cy="1367033"/>
        </a:xfrm>
        <a:prstGeom prst="roundRect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Do Hyeon" pitchFamily="2" charset="-127"/>
              <a:ea typeface="Do Hyeon" pitchFamily="2" charset="-127"/>
            </a:rPr>
            <a:t>스크랩 기능 구현하기</a:t>
          </a:r>
          <a:endParaRPr lang="ko-KR" altLang="en-US" sz="2400" kern="1200" dirty="0">
            <a:latin typeface="Do Hyeon" pitchFamily="2" charset="-127"/>
            <a:ea typeface="Do Hyeon" pitchFamily="2" charset="-127"/>
          </a:endParaRPr>
        </a:p>
      </dsp:txBody>
      <dsp:txXfrm>
        <a:off x="3184746" y="5115709"/>
        <a:ext cx="1969662" cy="1233567"/>
      </dsp:txXfrm>
    </dsp:sp>
    <dsp:sp modelId="{C3B17DAB-3F6F-4950-9DD7-0DBCC67D0A40}">
      <dsp:nvSpPr>
        <dsp:cNvPr id="0" name=""/>
        <dsp:cNvSpPr/>
      </dsp:nvSpPr>
      <dsp:spPr>
        <a:xfrm>
          <a:off x="3044578" y="795398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289405" y="3952233"/>
              </a:moveTo>
              <a:arcTo wR="2729159" hR="2729159" stAng="9202494" swAng="1359060"/>
            </a:path>
          </a:pathLst>
        </a:custGeom>
        <a:noFill/>
        <a:ln w="6350" cap="flat" cmpd="sng" algn="ctr">
          <a:solidFill>
            <a:schemeClr val="accent4">
              <a:hueOff val="5613734"/>
              <a:satOff val="-31040"/>
              <a:lumOff val="-26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B36C-D9DA-463A-BEA0-2946DAA86C50}">
      <dsp:nvSpPr>
        <dsp:cNvPr id="0" name=""/>
        <dsp:cNvSpPr/>
      </dsp:nvSpPr>
      <dsp:spPr>
        <a:xfrm>
          <a:off x="2126588" y="1997684"/>
          <a:ext cx="2103128" cy="1367033"/>
        </a:xfrm>
        <a:prstGeom prst="roundRect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Do Hyeon" pitchFamily="2" charset="-127"/>
              <a:ea typeface="Do Hyeon" pitchFamily="2" charset="-127"/>
            </a:rPr>
            <a:t>미디어 쿼리</a:t>
          </a:r>
          <a:endParaRPr lang="ko-KR" altLang="en-US" sz="3200" kern="1200" dirty="0">
            <a:latin typeface="Do Hyeon" pitchFamily="2" charset="-127"/>
            <a:ea typeface="Do Hyeon" pitchFamily="2" charset="-127"/>
          </a:endParaRPr>
        </a:p>
      </dsp:txBody>
      <dsp:txXfrm>
        <a:off x="2193321" y="2064417"/>
        <a:ext cx="1969662" cy="1233567"/>
      </dsp:txXfrm>
    </dsp:sp>
    <dsp:sp modelId="{5DC83AEB-75D7-4FA0-997B-899B924229B8}">
      <dsp:nvSpPr>
        <dsp:cNvPr id="0" name=""/>
        <dsp:cNvSpPr/>
      </dsp:nvSpPr>
      <dsp:spPr>
        <a:xfrm>
          <a:off x="2827410" y="1075920"/>
          <a:ext cx="5458318" cy="5458318"/>
        </a:xfrm>
        <a:custGeom>
          <a:avLst/>
          <a:gdLst/>
          <a:ahLst/>
          <a:cxnLst/>
          <a:rect l="0" t="0" r="0" b="0"/>
          <a:pathLst>
            <a:path>
              <a:moveTo>
                <a:pt x="875524" y="726074"/>
              </a:moveTo>
              <a:arcTo wR="2729159" hR="2729159" stAng="13633147" swAng="1053089"/>
            </a:path>
          </a:pathLst>
        </a:custGeom>
        <a:noFill/>
        <a:ln w="6350" cap="flat" cmpd="sng" algn="ctr">
          <a:solidFill>
            <a:schemeClr val="accent4">
              <a:hueOff val="7484979"/>
              <a:satOff val="-41387"/>
              <a:lumOff val="-35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477" y="1449619"/>
            <a:ext cx="490471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 후 해당 데이터 없을 시 화면 구현</a:t>
            </a: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23338" y="55954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메시지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1446" y="1880673"/>
            <a:ext cx="368886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후 글쓰기 버튼 생겨 글 쓸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3" y="1012635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0" y="1012635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6" y="4677507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794970" y="4321189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14660" y="641337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174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콤보 박스 클릭 시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240357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</TotalTime>
  <Words>935</Words>
  <Application>Microsoft Office PowerPoint</Application>
  <PresentationFormat>와이드스크린</PresentationFormat>
  <Paragraphs>235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51</cp:revision>
  <dcterms:created xsi:type="dcterms:W3CDTF">2024-06-27T00:50:42Z</dcterms:created>
  <dcterms:modified xsi:type="dcterms:W3CDTF">2024-07-23T08:24:45Z</dcterms:modified>
</cp:coreProperties>
</file>